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0" r:id="rId2"/>
    <p:sldId id="271" r:id="rId3"/>
    <p:sldId id="290" r:id="rId4"/>
    <p:sldId id="262" r:id="rId5"/>
    <p:sldId id="310" r:id="rId6"/>
    <p:sldId id="542" r:id="rId7"/>
    <p:sldId id="595" r:id="rId8"/>
    <p:sldId id="545" r:id="rId9"/>
    <p:sldId id="573" r:id="rId10"/>
    <p:sldId id="574" r:id="rId11"/>
    <p:sldId id="575" r:id="rId12"/>
    <p:sldId id="576" r:id="rId13"/>
    <p:sldId id="577" r:id="rId14"/>
    <p:sldId id="578" r:id="rId15"/>
    <p:sldId id="544" r:id="rId16"/>
    <p:sldId id="558" r:id="rId17"/>
    <p:sldId id="559" r:id="rId18"/>
    <p:sldId id="539" r:id="rId19"/>
    <p:sldId id="495" r:id="rId20"/>
    <p:sldId id="496" r:id="rId21"/>
    <p:sldId id="497" r:id="rId22"/>
    <p:sldId id="560" r:id="rId23"/>
    <p:sldId id="580" r:id="rId24"/>
    <p:sldId id="591" r:id="rId25"/>
    <p:sldId id="581" r:id="rId26"/>
    <p:sldId id="561" r:id="rId27"/>
    <p:sldId id="592" r:id="rId28"/>
    <p:sldId id="582" r:id="rId29"/>
    <p:sldId id="562" r:id="rId30"/>
    <p:sldId id="583" r:id="rId31"/>
    <p:sldId id="584" r:id="rId32"/>
    <p:sldId id="585" r:id="rId33"/>
    <p:sldId id="587" r:id="rId34"/>
    <p:sldId id="565" r:id="rId35"/>
    <p:sldId id="566" r:id="rId36"/>
    <p:sldId id="567" r:id="rId37"/>
    <p:sldId id="593" r:id="rId38"/>
    <p:sldId id="588" r:id="rId39"/>
    <p:sldId id="302" r:id="rId40"/>
    <p:sldId id="275" r:id="rId41"/>
    <p:sldId id="5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3T06:17:57.935" v="134"/>
      <pc:docMkLst>
        <pc:docMk/>
      </pc:docMkLst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addSp delSp modSp modTransition">
        <pc:chgData name="Rob Sewell" userId="c802df42025d5e1f" providerId="LiveId" clId="{4B9A188C-F113-41BA-9900-4811CE5CE133}" dt="2018-10-12T09:21:42.145" v="116" actId="1076"/>
        <pc:sldMkLst>
          <pc:docMk/>
          <pc:sldMk cId="3073906153" sldId="542"/>
        </pc:sldMkLst>
        <pc:spChg chg="add mod">
          <ac:chgData name="Rob Sewell" userId="c802df42025d5e1f" providerId="LiveId" clId="{4B9A188C-F113-41BA-9900-4811CE5CE133}" dt="2018-10-12T09:21:42.145" v="116" actId="1076"/>
          <ac:spMkLst>
            <pc:docMk/>
            <pc:sldMk cId="3073906153" sldId="542"/>
            <ac:spMk id="3" creationId="{5A9E3DE0-FCCC-4A00-A78F-2E260ABEB356}"/>
          </ac:spMkLst>
        </pc:spChg>
        <pc:spChg chg="mod">
          <ac:chgData name="Rob Sewell" userId="c802df42025d5e1f" providerId="LiveId" clId="{4B9A188C-F113-41BA-9900-4811CE5CE133}" dt="2018-10-12T09:21:09.701" v="112" actId="20577"/>
          <ac:spMkLst>
            <pc:docMk/>
            <pc:sldMk cId="3073906153" sldId="542"/>
            <ac:spMk id="7" creationId="{00000000-0000-0000-0000-000000000000}"/>
          </ac:spMkLst>
        </pc:spChg>
        <pc:picChg chg="del">
          <ac:chgData name="Rob Sewell" userId="c802df42025d5e1f" providerId="LiveId" clId="{4B9A188C-F113-41BA-9900-4811CE5CE133}" dt="2018-10-12T09:20:53.870" v="107" actId="478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4B9A188C-F113-41BA-9900-4811CE5CE133}" dt="2018-10-12T09:21:06.677" v="110" actId="1076"/>
          <ac:picMkLst>
            <pc:docMk/>
            <pc:sldMk cId="3073906153" sldId="542"/>
            <ac:picMk id="5" creationId="{628FB307-2A6A-41A1-9314-7ADDA5E6A3EF}"/>
          </ac:picMkLst>
        </pc:picChg>
        <pc:picChg chg="add mod">
          <ac:chgData name="Rob Sewell" userId="c802df42025d5e1f" providerId="LiveId" clId="{4B9A188C-F113-41BA-9900-4811CE5CE133}" dt="2018-10-12T09:21:28.997" v="114" actId="1076"/>
          <ac:picMkLst>
            <pc:docMk/>
            <pc:sldMk cId="3073906153" sldId="542"/>
            <ac:picMk id="6" creationId="{C8582DC6-893A-4B0C-81DE-E35E577371FD}"/>
          </ac:picMkLst>
        </pc:picChg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modTransition">
        <pc:chgData name="Rob Sewell" userId="c802df42025d5e1f" providerId="LiveId" clId="{4B9A188C-F113-41BA-9900-4811CE5CE133}" dt="2018-10-13T06:17:57.935" v="134"/>
        <pc:sldMkLst>
          <pc:docMk/>
          <pc:sldMk cId="1532423907" sldId="593"/>
        </pc:sldMkLst>
      </pc:sldChg>
      <pc:sldChg chg="addSp delSp modSp add modTransition modAnim">
        <pc:chgData name="Rob Sewell" userId="c802df42025d5e1f" providerId="LiveId" clId="{4B9A188C-F113-41BA-9900-4811CE5CE133}" dt="2018-10-12T09:23:18.722" v="132"/>
        <pc:sldMkLst>
          <pc:docMk/>
          <pc:sldMk cId="1981344046" sldId="595"/>
        </pc:sldMkLst>
        <pc:spChg chg="mod">
          <ac:chgData name="Rob Sewell" userId="c802df42025d5e1f" providerId="LiveId" clId="{4B9A188C-F113-41BA-9900-4811CE5CE133}" dt="2018-10-12T09:22:25.030" v="124" actId="1076"/>
          <ac:spMkLst>
            <pc:docMk/>
            <pc:sldMk cId="1981344046" sldId="595"/>
            <ac:spMk id="3" creationId="{5A9E3DE0-FCCC-4A00-A78F-2E260ABEB356}"/>
          </ac:spMkLst>
        </pc:spChg>
        <pc:spChg chg="del">
          <ac:chgData name="Rob Sewell" userId="c802df42025d5e1f" providerId="LiveId" clId="{4B9A188C-F113-41BA-9900-4811CE5CE133}" dt="2018-10-12T09:21:56.666" v="118" actId="478"/>
          <ac:spMkLst>
            <pc:docMk/>
            <pc:sldMk cId="1981344046" sldId="595"/>
            <ac:spMk id="7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9:22:04.022" v="120" actId="478"/>
          <ac:spMkLst>
            <pc:docMk/>
            <pc:sldMk cId="1981344046" sldId="595"/>
            <ac:spMk id="8" creationId="{1AB0F671-6512-4C22-9486-0747DE41B57C}"/>
          </ac:spMkLst>
        </pc:spChg>
        <pc:spChg chg="add mod">
          <ac:chgData name="Rob Sewell" userId="c802df42025d5e1f" providerId="LiveId" clId="{4B9A188C-F113-41BA-9900-4811CE5CE133}" dt="2018-10-12T09:23:12.213" v="131" actId="255"/>
          <ac:spMkLst>
            <pc:docMk/>
            <pc:sldMk cId="1981344046" sldId="595"/>
            <ac:spMk id="9" creationId="{B3695197-2D9C-477A-BAC7-5B348D163F4D}"/>
          </ac:spMkLst>
        </pc:spChg>
        <pc:picChg chg="del">
          <ac:chgData name="Rob Sewell" userId="c802df42025d5e1f" providerId="LiveId" clId="{4B9A188C-F113-41BA-9900-4811CE5CE133}" dt="2018-10-12T09:22:05.780" v="121" actId="478"/>
          <ac:picMkLst>
            <pc:docMk/>
            <pc:sldMk cId="1981344046" sldId="595"/>
            <ac:picMk id="5" creationId="{628FB307-2A6A-41A1-9314-7ADDA5E6A3EF}"/>
          </ac:picMkLst>
        </pc:picChg>
        <pc:picChg chg="mod">
          <ac:chgData name="Rob Sewell" userId="c802df42025d5e1f" providerId="LiveId" clId="{4B9A188C-F113-41BA-9900-4811CE5CE133}" dt="2018-10-12T09:22:31.053" v="126" actId="14100"/>
          <ac:picMkLst>
            <pc:docMk/>
            <pc:sldMk cId="1981344046" sldId="595"/>
            <ac:picMk id="6" creationId="{C8582DC6-893A-4B0C-81DE-E35E577371FD}"/>
          </ac:picMkLst>
        </pc:picChg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</pc:sldMaster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  <pc:docChgLst>
    <pc:chgData name="Rob Sewell" userId="c802df42025d5e1f" providerId="LiveId" clId="{ACED6A61-B29B-4849-B8EE-2364C5A6D146}"/>
    <pc:docChg chg="delSld">
      <pc:chgData name="Rob Sewell" userId="c802df42025d5e1f" providerId="LiveId" clId="{ACED6A61-B29B-4849-B8EE-2364C5A6D146}" dt="2018-10-22T15:06:16.208" v="1" actId="2696"/>
      <pc:docMkLst>
        <pc:docMk/>
      </pc:docMkLst>
      <pc:sldChg chg="del">
        <pc:chgData name="Rob Sewell" userId="c802df42025d5e1f" providerId="LiveId" clId="{ACED6A61-B29B-4849-B8EE-2364C5A6D146}" dt="2018-10-22T15:05:58.796" v="0" actId="2696"/>
        <pc:sldMkLst>
          <pc:docMk/>
          <pc:sldMk cId="2909401076" sldId="589"/>
        </pc:sldMkLst>
      </pc:sldChg>
      <pc:sldChg chg="del">
        <pc:chgData name="Rob Sewell" userId="c802df42025d5e1f" providerId="LiveId" clId="{ACED6A61-B29B-4849-B8EE-2364C5A6D146}" dt="2018-10-22T15:06:16.208" v="1" actId="2696"/>
        <pc:sldMkLst>
          <pc:docMk/>
          <pc:sldMk cId="2833663315" sldId="5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574</TotalTime>
  <Words>868</Words>
  <Application>Microsoft Office PowerPoint</Application>
  <PresentationFormat>Widescreen</PresentationFormat>
  <Paragraphs>240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2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2018-10-22T15:06:23Z</dcterms:modified>
</cp:coreProperties>
</file>